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60" d="100"/>
          <a:sy n="60" d="100"/>
        </p:scale>
        <p:origin x="-1560" y="-6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7A48C-5FD2-44AE-A2A7-3A1C5C0E89DF}" type="datetimeFigureOut">
              <a:rPr lang="en-US" smtClean="0"/>
              <a:t>8/26/2013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321C6-BCFF-4E31-85AF-BCEB60CCF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323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7A48C-5FD2-44AE-A2A7-3A1C5C0E89DF}" type="datetimeFigureOut">
              <a:rPr lang="en-US" smtClean="0"/>
              <a:t>8/26/2013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321C6-BCFF-4E31-85AF-BCEB60CCF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853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7A48C-5FD2-44AE-A2A7-3A1C5C0E89DF}" type="datetimeFigureOut">
              <a:rPr lang="en-US" smtClean="0"/>
              <a:t>8/26/2013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321C6-BCFF-4E31-85AF-BCEB60CCF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494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7A48C-5FD2-44AE-A2A7-3A1C5C0E89DF}" type="datetimeFigureOut">
              <a:rPr lang="en-US" smtClean="0"/>
              <a:t>8/26/2013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321C6-BCFF-4E31-85AF-BCEB60CCF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252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7A48C-5FD2-44AE-A2A7-3A1C5C0E89DF}" type="datetimeFigureOut">
              <a:rPr lang="en-US" smtClean="0"/>
              <a:t>8/26/2013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321C6-BCFF-4E31-85AF-BCEB60CCF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213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7A48C-5FD2-44AE-A2A7-3A1C5C0E89DF}" type="datetimeFigureOut">
              <a:rPr lang="en-US" smtClean="0"/>
              <a:t>8/26/2013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321C6-BCFF-4E31-85AF-BCEB60CCF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449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7A48C-5FD2-44AE-A2A7-3A1C5C0E89DF}" type="datetimeFigureOut">
              <a:rPr lang="en-US" smtClean="0"/>
              <a:t>8/26/2013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321C6-BCFF-4E31-85AF-BCEB60CCF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564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7A48C-5FD2-44AE-A2A7-3A1C5C0E89DF}" type="datetimeFigureOut">
              <a:rPr lang="en-US" smtClean="0"/>
              <a:t>8/26/2013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321C6-BCFF-4E31-85AF-BCEB60CCF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432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7A48C-5FD2-44AE-A2A7-3A1C5C0E89DF}" type="datetimeFigureOut">
              <a:rPr lang="en-US" smtClean="0"/>
              <a:t>8/26/2013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321C6-BCFF-4E31-85AF-BCEB60CCF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218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7A48C-5FD2-44AE-A2A7-3A1C5C0E89DF}" type="datetimeFigureOut">
              <a:rPr lang="en-US" smtClean="0"/>
              <a:t>8/26/2013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321C6-BCFF-4E31-85AF-BCEB60CCF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556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7A48C-5FD2-44AE-A2A7-3A1C5C0E89DF}" type="datetimeFigureOut">
              <a:rPr lang="en-US" smtClean="0"/>
              <a:t>8/26/2013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321C6-BCFF-4E31-85AF-BCEB60CCF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820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27A48C-5FD2-44AE-A2A7-3A1C5C0E89DF}" type="datetimeFigureOut">
              <a:rPr lang="en-US" smtClean="0"/>
              <a:t>8/26/2013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321C6-BCFF-4E31-85AF-BCEB60CCF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259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gif"/><Relationship Id="rId5" Type="http://schemas.openxmlformats.org/officeDocument/2006/relationships/image" Target="../media/image11.png"/><Relationship Id="rId4" Type="http://schemas.openxmlformats.org/officeDocument/2006/relationships/image" Target="../media/image10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gif"/><Relationship Id="rId3" Type="http://schemas.openxmlformats.org/officeDocument/2006/relationships/image" Target="../media/image14.gif"/><Relationship Id="rId7" Type="http://schemas.openxmlformats.org/officeDocument/2006/relationships/image" Target="../media/image17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9.gif"/><Relationship Id="rId4" Type="http://schemas.openxmlformats.org/officeDocument/2006/relationships/image" Target="../media/image15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gif"/><Relationship Id="rId3" Type="http://schemas.openxmlformats.org/officeDocument/2006/relationships/image" Target="../media/image8.gif"/><Relationship Id="rId7" Type="http://schemas.openxmlformats.org/officeDocument/2006/relationships/image" Target="../media/image18.gi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gif"/><Relationship Id="rId5" Type="http://schemas.openxmlformats.org/officeDocument/2006/relationships/image" Target="../media/image20.gif"/><Relationship Id="rId4" Type="http://schemas.openxmlformats.org/officeDocument/2006/relationships/image" Target="../media/image14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7" Type="http://schemas.openxmlformats.org/officeDocument/2006/relationships/image" Target="../media/image18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gif"/><Relationship Id="rId5" Type="http://schemas.openxmlformats.org/officeDocument/2006/relationships/image" Target="../media/image16.png"/><Relationship Id="rId4" Type="http://schemas.openxmlformats.org/officeDocument/2006/relationships/image" Target="../media/image9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gif"/><Relationship Id="rId5" Type="http://schemas.openxmlformats.org/officeDocument/2006/relationships/image" Target="../media/image11.png"/><Relationship Id="rId4" Type="http://schemas.openxmlformats.org/officeDocument/2006/relationships/image" Target="../media/image9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gif"/><Relationship Id="rId4" Type="http://schemas.openxmlformats.org/officeDocument/2006/relationships/image" Target="../media/image2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ΤΣΑΡΛΥ 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sz="7200" b="1" baseline="30000" dirty="0">
                <a:solidFill>
                  <a:srgbClr val="FF0000"/>
                </a:solidFill>
              </a:rPr>
              <a:t>Μια παράξενη ψαριά</a:t>
            </a:r>
          </a:p>
          <a:p>
            <a:r>
              <a:rPr lang="el-GR" dirty="0" smtClean="0"/>
              <a:t>Μάθημα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84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400" dirty="0">
                <a:latin typeface="MgHelvetica UC Pol" pitchFamily="2" charset="-95"/>
              </a:rPr>
              <a:t>¹ôáí </a:t>
            </a:r>
            <a:r>
              <a:rPr lang="en-US" sz="2400" dirty="0" err="1">
                <a:latin typeface="MgHelvetica UC Pol" pitchFamily="2" charset="-95"/>
              </a:rPr>
              <a:t>áðü</a:t>
            </a:r>
            <a:r>
              <a:rPr lang="en-US" sz="2400" dirty="0">
                <a:latin typeface="MgHelvetica UC Pol" pitchFamily="2" charset="-95"/>
              </a:rPr>
              <a:t> </a:t>
            </a:r>
            <a:r>
              <a:rPr lang="en-US" sz="2400" dirty="0" err="1">
                <a:latin typeface="MgHelvetica UC Pol" pitchFamily="2" charset="-95"/>
              </a:rPr>
              <a:t>åêåßíá</a:t>
            </a:r>
            <a:r>
              <a:rPr lang="en-US" sz="2400" dirty="0">
                <a:latin typeface="MgHelvetica UC Pol" pitchFamily="2" charset="-95"/>
              </a:rPr>
              <a:t> </a:t>
            </a:r>
            <a:r>
              <a:rPr lang="en-US" sz="2400" dirty="0" err="1">
                <a:latin typeface="MgHelvetica UC Pol" pitchFamily="2" charset="-95"/>
              </a:rPr>
              <a:t>ôá</a:t>
            </a:r>
            <a:r>
              <a:rPr lang="en-US" sz="2400" dirty="0">
                <a:latin typeface="MgHelvetica UC Pol" pitchFamily="2" charset="-95"/>
              </a:rPr>
              <a:t> </a:t>
            </a:r>
            <a:r>
              <a:rPr lang="en-US" sz="2400" dirty="0" err="1">
                <a:latin typeface="MgHelvetica UC Pol" pitchFamily="2" charset="-95"/>
              </a:rPr>
              <a:t>áðïãåýìáôá</a:t>
            </a:r>
            <a:r>
              <a:rPr lang="en-US" sz="2400" dirty="0">
                <a:latin typeface="MgHelvetica UC Pol" pitchFamily="2" charset="-95"/>
              </a:rPr>
              <a:t> </a:t>
            </a:r>
            <a:r>
              <a:rPr lang="en-US" sz="2400" dirty="0" err="1">
                <a:latin typeface="MgHelvetica UC Pol" pitchFamily="2" charset="-95"/>
              </a:rPr>
              <a:t>ôïõ</a:t>
            </a:r>
            <a:r>
              <a:rPr lang="en-US" sz="2400" dirty="0">
                <a:latin typeface="MgHelvetica UC Pol" pitchFamily="2" charset="-95"/>
              </a:rPr>
              <a:t> </a:t>
            </a:r>
            <a:r>
              <a:rPr lang="en-US" sz="2400" dirty="0" err="1">
                <a:latin typeface="MgHelvetica UC Pol" pitchFamily="2" charset="-95"/>
              </a:rPr>
              <a:t>êáëïêáéñéïý</a:t>
            </a:r>
            <a:r>
              <a:rPr lang="en-US" sz="2400" dirty="0">
                <a:latin typeface="MgHelvetica UC Pol" pitchFamily="2" charset="-95"/>
              </a:rPr>
              <a:t> </a:t>
            </a:r>
            <a:r>
              <a:rPr lang="en-US" sz="2400" dirty="0" err="1">
                <a:latin typeface="MgHelvetica UC Pol" pitchFamily="2" charset="-95"/>
              </a:rPr>
              <a:t>ðïõ</a:t>
            </a:r>
            <a:r>
              <a:rPr lang="en-US" sz="2400" dirty="0">
                <a:latin typeface="MgHelvetica UC Pol" pitchFamily="2" charset="-95"/>
              </a:rPr>
              <a:t> </a:t>
            </a:r>
            <a:r>
              <a:rPr lang="en-US" sz="2400" dirty="0" err="1">
                <a:latin typeface="MgHelvetica UC Pol" pitchFamily="2" charset="-95"/>
              </a:rPr>
              <a:t>åßíáé</a:t>
            </a:r>
            <a:r>
              <a:rPr lang="en-US" sz="2400" dirty="0">
                <a:latin typeface="MgHelvetica UC Pol" pitchFamily="2" charset="-95"/>
              </a:rPr>
              <a:t> </a:t>
            </a:r>
            <a:r>
              <a:rPr lang="en-US" sz="2400" dirty="0" err="1">
                <a:latin typeface="MgHelvetica UC Pol" pitchFamily="2" charset="-95"/>
              </a:rPr>
              <a:t>ó÷åäüí</a:t>
            </a:r>
            <a:r>
              <a:rPr lang="en-US" sz="2400" dirty="0">
                <a:latin typeface="MgHelvetica UC Pol" pitchFamily="2" charset="-95"/>
              </a:rPr>
              <a:t> </a:t>
            </a:r>
            <a:r>
              <a:rPr lang="en-US" sz="2400" dirty="0" err="1">
                <a:latin typeface="MgHelvetica UC Pol" pitchFamily="2" charset="-95"/>
              </a:rPr>
              <a:t>áäýíáôïí</a:t>
            </a:r>
            <a:r>
              <a:rPr lang="en-US" sz="2400" dirty="0">
                <a:latin typeface="MgHelvetica UC Pol" pitchFamily="2" charset="-95"/>
              </a:rPr>
              <a:t> </a:t>
            </a:r>
            <a:r>
              <a:rPr lang="en-US" sz="2400" dirty="0" err="1" smtClean="0">
                <a:latin typeface="MgHelvetica UC Pol" pitchFamily="2" charset="-95"/>
              </a:rPr>
              <a:t>íá</a:t>
            </a:r>
            <a:r>
              <a:rPr lang="el-GR" sz="2400" dirty="0" smtClean="0">
                <a:latin typeface="MgHelvetica UC Pol" pitchFamily="2" charset="-95"/>
              </a:rPr>
              <a:t> </a:t>
            </a:r>
            <a:r>
              <a:rPr lang="en-US" sz="2400" dirty="0" err="1" smtClean="0">
                <a:latin typeface="MgHelvetica UC Pol" pitchFamily="2" charset="-95"/>
              </a:rPr>
              <a:t>êÜíåéò</a:t>
            </a:r>
            <a:r>
              <a:rPr lang="en-US" sz="2400" dirty="0" smtClean="0">
                <a:latin typeface="MgHelvetica UC Pol" pitchFamily="2" charset="-95"/>
              </a:rPr>
              <a:t> </a:t>
            </a:r>
            <a:r>
              <a:rPr lang="en-US" sz="2400" dirty="0" err="1">
                <a:latin typeface="MgHelvetica UC Pol" pitchFamily="2" charset="-95"/>
              </a:rPr>
              <a:t>ïôéäÞðïôå</a:t>
            </a:r>
            <a:r>
              <a:rPr lang="en-US" sz="2400" dirty="0">
                <a:latin typeface="MgHelvetica UC Pol" pitchFamily="2" charset="-95"/>
              </a:rPr>
              <a:t> </a:t>
            </a:r>
            <a:r>
              <a:rPr lang="en-US" sz="2400" dirty="0" err="1">
                <a:latin typeface="MgHelvetica UC Pol" pitchFamily="2" charset="-95"/>
              </a:rPr>
              <a:t>Üëëï</a:t>
            </a:r>
            <a:r>
              <a:rPr lang="en-US" sz="2400" dirty="0">
                <a:latin typeface="MgHelvetica UC Pol" pitchFamily="2" charset="-95"/>
              </a:rPr>
              <a:t> </a:t>
            </a:r>
            <a:r>
              <a:rPr lang="en-US" sz="2400" dirty="0" err="1">
                <a:latin typeface="MgHelvetica UC Pol" pitchFamily="2" charset="-95"/>
              </a:rPr>
              <a:t>åêôüò</a:t>
            </a:r>
            <a:r>
              <a:rPr lang="en-US" sz="2400" dirty="0">
                <a:latin typeface="MgHelvetica UC Pol" pitchFamily="2" charset="-95"/>
              </a:rPr>
              <a:t> </a:t>
            </a:r>
            <a:r>
              <a:rPr lang="en-US" sz="2400" dirty="0" err="1">
                <a:latin typeface="MgHelvetica UC Pol" pitchFamily="2" charset="-95"/>
              </a:rPr>
              <a:t>áðü</a:t>
            </a:r>
            <a:r>
              <a:rPr lang="en-US" sz="2400" dirty="0">
                <a:latin typeface="MgHelvetica UC Pol" pitchFamily="2" charset="-95"/>
              </a:rPr>
              <a:t> </a:t>
            </a:r>
            <a:r>
              <a:rPr lang="en-US" sz="2400" dirty="0" err="1">
                <a:latin typeface="MgHelvetica UC Pol" pitchFamily="2" charset="-95"/>
              </a:rPr>
              <a:t>ôï</a:t>
            </a:r>
            <a:r>
              <a:rPr lang="en-US" sz="2400" dirty="0">
                <a:latin typeface="MgHelvetica UC Pol" pitchFamily="2" charset="-95"/>
              </a:rPr>
              <a:t> </a:t>
            </a:r>
            <a:r>
              <a:rPr lang="en-US" sz="2400" dirty="0" err="1">
                <a:latin typeface="MgHelvetica UC Pol" pitchFamily="2" charset="-95"/>
              </a:rPr>
              <a:t>íá</a:t>
            </a:r>
            <a:r>
              <a:rPr lang="en-US" sz="2400" dirty="0">
                <a:latin typeface="MgHelvetica UC Pol" pitchFamily="2" charset="-95"/>
              </a:rPr>
              <a:t> </a:t>
            </a:r>
            <a:r>
              <a:rPr lang="en-US" sz="2400" dirty="0" err="1">
                <a:latin typeface="MgHelvetica UC Pol" pitchFamily="2" charset="-95"/>
              </a:rPr>
              <a:t>ðáò</a:t>
            </a:r>
            <a:r>
              <a:rPr lang="en-US" sz="2400" dirty="0">
                <a:latin typeface="MgHelvetica UC Pol" pitchFamily="2" charset="-95"/>
              </a:rPr>
              <a:t> </a:t>
            </a:r>
            <a:r>
              <a:rPr lang="en-US" sz="2400" dirty="0" err="1">
                <a:latin typeface="MgHelvetica UC Pol" pitchFamily="2" charset="-95"/>
              </a:rPr>
              <a:t>ãéá</a:t>
            </a:r>
            <a:r>
              <a:rPr lang="en-US" sz="2400" dirty="0">
                <a:latin typeface="MgHelvetica UC Pol" pitchFamily="2" charset="-95"/>
              </a:rPr>
              <a:t> </a:t>
            </a:r>
            <a:r>
              <a:rPr lang="en-US" sz="2400" dirty="0" err="1">
                <a:latin typeface="MgHelvetica UC Pol" pitchFamily="2" charset="-95"/>
              </a:rPr>
              <a:t>øÜñåìá</a:t>
            </a:r>
            <a:r>
              <a:rPr lang="en-US" sz="2400" dirty="0">
                <a:latin typeface="MgHelvetica UC Pol" pitchFamily="2" charset="-95"/>
              </a:rPr>
              <a:t>. Ï </a:t>
            </a:r>
            <a:r>
              <a:rPr lang="en-US" sz="2400" dirty="0" err="1">
                <a:latin typeface="MgHelvetica UC Pol" pitchFamily="2" charset="-95"/>
              </a:rPr>
              <a:t>ÔóÜñëõ</a:t>
            </a:r>
            <a:r>
              <a:rPr lang="en-US" sz="2400" dirty="0">
                <a:latin typeface="MgHelvetica UC Pol" pitchFamily="2" charset="-95"/>
              </a:rPr>
              <a:t> </a:t>
            </a:r>
            <a:r>
              <a:rPr lang="en-US" sz="2400" dirty="0" err="1">
                <a:latin typeface="MgHelvetica UC Pol" pitchFamily="2" charset="-95"/>
              </a:rPr>
              <a:t>êáé</a:t>
            </a:r>
            <a:r>
              <a:rPr lang="en-US" sz="2400" dirty="0">
                <a:latin typeface="MgHelvetica UC Pol" pitchFamily="2" charset="-95"/>
              </a:rPr>
              <a:t> ï </a:t>
            </a:r>
            <a:r>
              <a:rPr lang="en-US" sz="2400" dirty="0" err="1" smtClean="0">
                <a:latin typeface="MgHelvetica UC Pol" pitchFamily="2" charset="-95"/>
              </a:rPr>
              <a:t>ÊïêêéíïìÜëëçò</a:t>
            </a:r>
            <a:r>
              <a:rPr lang="el-GR" sz="2400" dirty="0" smtClean="0">
                <a:latin typeface="MgHelvetica UC Pol" pitchFamily="2" charset="-95"/>
              </a:rPr>
              <a:t> </a:t>
            </a:r>
            <a:r>
              <a:rPr lang="en-US" sz="2400" dirty="0" err="1" smtClean="0">
                <a:latin typeface="MgHelvetica UC Pol" pitchFamily="2" charset="-95"/>
              </a:rPr>
              <a:t>îÜðëùóáí</a:t>
            </a:r>
            <a:r>
              <a:rPr lang="en-US" sz="2400" dirty="0" smtClean="0">
                <a:latin typeface="MgHelvetica UC Pol" pitchFamily="2" charset="-95"/>
              </a:rPr>
              <a:t> </a:t>
            </a:r>
            <a:r>
              <a:rPr lang="en-US" sz="2400" dirty="0" err="1">
                <a:latin typeface="MgHelvetica UC Pol" pitchFamily="2" charset="-95"/>
              </a:rPr>
              <a:t>ôåìðÝëéêá</a:t>
            </a:r>
            <a:r>
              <a:rPr lang="en-US" sz="2400" dirty="0">
                <a:latin typeface="MgHelvetica UC Pol" pitchFamily="2" charset="-95"/>
              </a:rPr>
              <a:t> </a:t>
            </a:r>
            <a:r>
              <a:rPr lang="en-US" sz="2400" dirty="0" err="1">
                <a:latin typeface="MgHelvetica UC Pol" pitchFamily="2" charset="-95"/>
              </a:rPr>
              <a:t>óôçí</a:t>
            </a:r>
            <a:r>
              <a:rPr lang="en-US" sz="2400" dirty="0">
                <a:latin typeface="MgHelvetica UC Pol" pitchFamily="2" charset="-95"/>
              </a:rPr>
              <a:t> </a:t>
            </a:r>
            <a:r>
              <a:rPr lang="en-US" sz="2400" dirty="0" err="1">
                <a:latin typeface="MgHelvetica UC Pol" pitchFamily="2" charset="-95"/>
              </a:rPr>
              <a:t>áêñïðïôáìéÜ</a:t>
            </a:r>
            <a:endParaRPr lang="en-US" sz="2400" dirty="0">
              <a:latin typeface="MgHelvetica UC Pol" pitchFamily="2" charset="-95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572" y="2362200"/>
            <a:ext cx="6643028" cy="4159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072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50319">
            <a:off x="4173922" y="319109"/>
            <a:ext cx="1336464" cy="4724400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67" y="3582346"/>
            <a:ext cx="3255434" cy="327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388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50319">
            <a:off x="5086812" y="-595290"/>
            <a:ext cx="1336464" cy="4724400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479" y="2705357"/>
            <a:ext cx="3255434" cy="3275654"/>
          </a:xfrm>
          <a:prstGeom prst="rect">
            <a:avLst/>
          </a:prstGeom>
        </p:spPr>
      </p:pic>
      <p:pic>
        <p:nvPicPr>
          <p:cNvPr id="21" name="Εικόνα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31919">
            <a:off x="1587073" y="2481617"/>
            <a:ext cx="3892245" cy="3618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872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-152400"/>
            <a:ext cx="9144000" cy="662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57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438400"/>
            <a:ext cx="4572000" cy="3167308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8800" y="3415553"/>
            <a:ext cx="5702069" cy="3226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480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181 -0.1 L 0.64652 -0.0333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917" y="3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3429829" y="887343"/>
            <a:ext cx="487847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l-GR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ΓΡΑΦΕΙΑ - ΕΓΓΡΑΦΕΣ</a:t>
            </a:r>
            <a:endParaRPr lang="el-GR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" y="1225520"/>
            <a:ext cx="5575546" cy="3960519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" y="2362200"/>
            <a:ext cx="1340866" cy="4267200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7225" y="3574237"/>
            <a:ext cx="209550" cy="9525"/>
          </a:xfrm>
          <a:prstGeom prst="rect">
            <a:avLst/>
          </a:prstGeom>
        </p:spPr>
      </p:pic>
      <p:pic>
        <p:nvPicPr>
          <p:cNvPr id="11" name="Εικόνα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7225" y="3424237"/>
            <a:ext cx="209550" cy="9525"/>
          </a:xfrm>
          <a:prstGeom prst="rect">
            <a:avLst/>
          </a:prstGeom>
        </p:spPr>
      </p:pic>
      <p:pic>
        <p:nvPicPr>
          <p:cNvPr id="17" name="Εικόνα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072" y="2514600"/>
            <a:ext cx="1623513" cy="3962400"/>
          </a:xfrm>
          <a:prstGeom prst="rect">
            <a:avLst/>
          </a:prstGeom>
        </p:spPr>
      </p:pic>
      <p:pic>
        <p:nvPicPr>
          <p:cNvPr id="18" name="Εικόνα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8459" y="3208407"/>
            <a:ext cx="4141569" cy="414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357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51086"/>
            <a:ext cx="7620000" cy="4186932"/>
          </a:xfrm>
          <a:prstGeom prst="rect">
            <a:avLst/>
          </a:prstGeo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1219200"/>
            <a:ext cx="6324600" cy="3784815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00" y="3661660"/>
            <a:ext cx="3606762" cy="2278335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9492" y="2919071"/>
            <a:ext cx="1007413" cy="3206011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774" y="3007295"/>
            <a:ext cx="1219769" cy="2977010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1133986"/>
            <a:ext cx="2512111" cy="4831926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774" y="4248528"/>
            <a:ext cx="940643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199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7.40741E-7 L 0.40798 -0.0594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99" y="-298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4.44444E-6 L 0.31215 -0.0444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08" y="-222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46945E-18 1.11111E-6 L 0.44583 -0.0555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292" y="-277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22222E-6 L 0.3342 -0.05834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01" y="-2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-152400"/>
            <a:ext cx="6705600" cy="4883630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510" y="2438400"/>
            <a:ext cx="4572001" cy="3247663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2289415"/>
            <a:ext cx="6248400" cy="3739215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828800"/>
            <a:ext cx="2123055" cy="5181600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82" y="1619696"/>
            <a:ext cx="1684818" cy="5361801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4062231"/>
            <a:ext cx="1881286" cy="2286000"/>
          </a:xfrm>
          <a:prstGeom prst="rect">
            <a:avLst/>
          </a:prstGeom>
        </p:spPr>
      </p:pic>
      <p:pic>
        <p:nvPicPr>
          <p:cNvPr id="11" name="Εικόνα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810" y="990600"/>
            <a:ext cx="35654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191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51086"/>
            <a:ext cx="7620000" cy="4186932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420" y="3638011"/>
            <a:ext cx="3606762" cy="2278335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928" y="2895422"/>
            <a:ext cx="1007413" cy="3206011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194" y="2983646"/>
            <a:ext cx="1219769" cy="2977010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1447799"/>
            <a:ext cx="2261238" cy="4781011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194" y="4050797"/>
            <a:ext cx="1195565" cy="1452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036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0"/>
            <a:ext cx="7391400" cy="5250388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00" y="2286000"/>
            <a:ext cx="6838196" cy="4319581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908" y="712273"/>
            <a:ext cx="1909992" cy="6078396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174" y="1005666"/>
            <a:ext cx="2312606" cy="5644225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174" y="3200400"/>
            <a:ext cx="2243001" cy="272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918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693212"/>
            <a:ext cx="7391400" cy="5250388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628" y="2735060"/>
            <a:ext cx="5783939" cy="3179637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697" y="139118"/>
            <a:ext cx="5901870" cy="2777887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1295400"/>
            <a:ext cx="9144000" cy="662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07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</TotalTime>
  <Words>42</Words>
  <Application>Microsoft Office PowerPoint</Application>
  <PresentationFormat>Προβολή στην οθόνη (4:3)</PresentationFormat>
  <Paragraphs>5</Paragraphs>
  <Slides>12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12</vt:i4>
      </vt:variant>
    </vt:vector>
  </HeadingPairs>
  <TitlesOfParts>
    <vt:vector size="13" baseType="lpstr">
      <vt:lpstr>Office Theme</vt:lpstr>
      <vt:lpstr>ΤΣΑΡΛΥ 2</vt:lpstr>
      <vt:lpstr>¹ôáí áðü åêåßíá ôá áðïãåýìáôá ôïõ êáëïêáéñéïý ðïõ åßíáé ó÷åäüí áäýíáôïí íá êÜíåéò ïôéäÞðïôå Üëëï åêôüò áðü ôï íá ðáò ãéá øÜñåìá. Ï ÔóÜñëõ êáé ï ÊïêêéíïìÜëëçò îÜðëùóáí ôåìðÝëéêá óôçí áêñïðïôáìéÜ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ΤΣΑΡΛΥ 2</dc:title>
  <dc:creator>Pavlos Mihas</dc:creator>
  <cp:lastModifiedBy>Mihas</cp:lastModifiedBy>
  <cp:revision>17</cp:revision>
  <dcterms:created xsi:type="dcterms:W3CDTF">2012-02-12T14:37:09Z</dcterms:created>
  <dcterms:modified xsi:type="dcterms:W3CDTF">2013-08-26T13:48:34Z</dcterms:modified>
</cp:coreProperties>
</file>